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75" r:id="rId4"/>
    <p:sldId id="277" r:id="rId5"/>
    <p:sldId id="257" r:id="rId6"/>
    <p:sldId id="279" r:id="rId7"/>
    <p:sldId id="262" r:id="rId8"/>
    <p:sldId id="317" r:id="rId9"/>
    <p:sldId id="261" r:id="rId10"/>
    <p:sldId id="265" r:id="rId11"/>
    <p:sldId id="266" r:id="rId12"/>
    <p:sldId id="280" r:id="rId13"/>
    <p:sldId id="281" r:id="rId14"/>
    <p:sldId id="282" r:id="rId15"/>
    <p:sldId id="293" r:id="rId16"/>
    <p:sldId id="300" r:id="rId17"/>
    <p:sldId id="301" r:id="rId18"/>
    <p:sldId id="260" r:id="rId19"/>
    <p:sldId id="267" r:id="rId20"/>
    <p:sldId id="303" r:id="rId21"/>
    <p:sldId id="268" r:id="rId22"/>
    <p:sldId id="304" r:id="rId23"/>
    <p:sldId id="305" r:id="rId24"/>
    <p:sldId id="263" r:id="rId25"/>
    <p:sldId id="269" r:id="rId26"/>
    <p:sldId id="308" r:id="rId27"/>
    <p:sldId id="307" r:id="rId28"/>
    <p:sldId id="309" r:id="rId29"/>
    <p:sldId id="311" r:id="rId30"/>
    <p:sldId id="313" r:id="rId31"/>
    <p:sldId id="315" r:id="rId32"/>
    <p:sldId id="26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sz="9600" dirty="0"/>
              <a:t>”</a:t>
            </a:r>
            <a:endParaRPr lang="en-US" sz="9600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lvl="0"/>
            <a:r>
              <a:rPr lang="en-US" sz="9600" dirty="0"/>
              <a:t>“</a:t>
            </a:r>
            <a:endParaRPr lang="en-US" sz="9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jpe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8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090246"/>
            <a:ext cx="8825658" cy="1046285"/>
          </a:xfrm>
        </p:spPr>
        <p:txBody>
          <a:bodyPr/>
          <a:lstStyle/>
          <a:p>
            <a:r>
              <a:rPr lang="en-US" altLang="en-IN" u="sng" dirty="0"/>
              <a:t>Housekeeping Service</a:t>
            </a:r>
            <a:endParaRPr lang="en-US" altLang="en-IN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2488223"/>
            <a:ext cx="8825658" cy="3159369"/>
          </a:xfrm>
        </p:spPr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Name :- </a:t>
            </a:r>
            <a:r>
              <a:rPr lang="en-US" altLang="en-IN" dirty="0" smtClean="0">
                <a:solidFill>
                  <a:schemeClr val="bg1"/>
                </a:solidFill>
              </a:rPr>
              <a:t>Dhrumil SHAH	</a:t>
            </a:r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En.no :- </a:t>
            </a:r>
            <a:r>
              <a:rPr lang="en-US" altLang="en-IN" dirty="0" smtClean="0">
                <a:solidFill>
                  <a:schemeClr val="bg1"/>
                </a:solidFill>
              </a:rPr>
              <a:t>181150107016</a:t>
            </a:r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Subject :- Internship/project-3181601</a:t>
            </a:r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Sem :- </a:t>
            </a:r>
            <a:r>
              <a:rPr lang="en-IN" b="1" dirty="0" smtClean="0">
                <a:solidFill>
                  <a:schemeClr val="bg1"/>
                </a:solidFill>
                <a:latin typeface="Californian FB" panose="0207040306080B030204" pitchFamily="18" charset="0"/>
              </a:rPr>
              <a:t>8</a:t>
            </a:r>
            <a:r>
              <a:rPr lang="en-IN" b="1" baseline="30000" dirty="0" smtClean="0">
                <a:solidFill>
                  <a:schemeClr val="bg1"/>
                </a:solidFill>
                <a:latin typeface="Californian FB" panose="0207040306080B030204" pitchFamily="18" charset="0"/>
              </a:rPr>
              <a:t>TH</a:t>
            </a:r>
            <a:endParaRPr lang="en-IN" b="1" baseline="30000" dirty="0" smtClean="0">
              <a:solidFill>
                <a:schemeClr val="bg1"/>
              </a:solidFill>
              <a:latin typeface="Californian FB" panose="0207040306080B030204" pitchFamily="18" charset="0"/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Internal </a:t>
            </a:r>
            <a:r>
              <a:rPr lang="en-IN" dirty="0">
                <a:solidFill>
                  <a:schemeClr val="bg1"/>
                </a:solidFill>
              </a:rPr>
              <a:t>Guide </a:t>
            </a:r>
            <a:r>
              <a:rPr lang="en-IN" dirty="0" smtClean="0">
                <a:solidFill>
                  <a:schemeClr val="bg1"/>
                </a:solidFill>
              </a:rPr>
              <a:t>name :- </a:t>
            </a:r>
            <a:r>
              <a:rPr lang="en-US" altLang="en-IN" dirty="0" smtClean="0">
                <a:solidFill>
                  <a:schemeClr val="bg1"/>
                </a:solidFill>
              </a:rPr>
              <a:t>Twinkal patel Scet,kalol</a:t>
            </a:r>
            <a:endParaRPr lang="en-US" altLang="en-IN" b="1" baseline="30000" dirty="0" smtClean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22-05-05 2242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0950" y="3238500"/>
            <a:ext cx="8492490" cy="4046220"/>
          </a:xfrm>
          <a:prstGeom prst="rect">
            <a:avLst/>
          </a:prstGeom>
        </p:spPr>
      </p:pic>
      <p:pic>
        <p:nvPicPr>
          <p:cNvPr id="4" name="Picture 3" descr="Screenshot 2022-05-05 2237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0" y="-77470"/>
            <a:ext cx="6804660" cy="33699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610600" y="1417320"/>
            <a:ext cx="288925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240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 Dashboard</a:t>
            </a:r>
            <a:endParaRPr lang="en-US" sz="2400">
              <a:ln>
                <a:solidFill>
                  <a:srgbClr val="FF0000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shot 2022-05-05 2258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4610" y="3478530"/>
            <a:ext cx="7057390" cy="3379470"/>
          </a:xfrm>
          <a:prstGeom prst="rect">
            <a:avLst/>
          </a:prstGeom>
        </p:spPr>
      </p:pic>
      <p:pic>
        <p:nvPicPr>
          <p:cNvPr id="2" name="Picture 1" descr="Screenshot 2022-05-05 2256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08395" cy="348234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809230" y="1528445"/>
            <a:ext cx="2259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ln>
                  <a:solidFill>
                    <a:srgbClr val="FF000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View Housekeeper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2-05-05 2306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73420" cy="3745865"/>
          </a:xfrm>
          <a:prstGeom prst="rect">
            <a:avLst/>
          </a:prstGeom>
        </p:spPr>
      </p:pic>
      <p:pic>
        <p:nvPicPr>
          <p:cNvPr id="4" name="Picture 3" descr="Screenshot 2022-05-05 2307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250" y="3342005"/>
            <a:ext cx="6635750" cy="35159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992110" y="1688465"/>
            <a:ext cx="37020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ln>
                  <a:solidFill>
                    <a:srgbClr val="FF000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Send Housekeeper Notifications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2-05-06 2354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037070" cy="3333750"/>
          </a:xfrm>
          <a:prstGeom prst="rect">
            <a:avLst/>
          </a:prstGeom>
        </p:spPr>
      </p:pic>
      <p:pic>
        <p:nvPicPr>
          <p:cNvPr id="3" name="Picture 2" descr="Screenshot 2022-05-06 2356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585" y="3072765"/>
            <a:ext cx="5479415" cy="37852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382510" y="1482725"/>
            <a:ext cx="42837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ln>
                  <a:solidFill>
                    <a:srgbClr val="FF000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View Customer feedback and Reply 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2-05-06 2359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438900" cy="4422140"/>
          </a:xfrm>
          <a:prstGeom prst="rect">
            <a:avLst/>
          </a:prstGeom>
        </p:spPr>
      </p:pic>
      <p:pic>
        <p:nvPicPr>
          <p:cNvPr id="4" name="Picture 3" descr="Screenshot 2022-05-07 0003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265" y="2515235"/>
            <a:ext cx="5753735" cy="43141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139305" y="1437005"/>
            <a:ext cx="46545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ln>
                  <a:solidFill>
                    <a:srgbClr val="FF000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View Housekeeper Feedback and Reply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2-05-07 0649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1225" y="2981325"/>
            <a:ext cx="4930775" cy="3751580"/>
          </a:xfrm>
          <a:prstGeom prst="rect">
            <a:avLst/>
          </a:prstGeom>
        </p:spPr>
      </p:pic>
      <p:pic>
        <p:nvPicPr>
          <p:cNvPr id="3" name="Picture 2" descr="Screenshot 2022-05-07 065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" y="0"/>
            <a:ext cx="5908675" cy="38163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626985" y="1660525"/>
            <a:ext cx="29489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ln>
                  <a:solidFill>
                    <a:srgbClr val="FF000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View Housekeeper leave</a:t>
            </a:r>
            <a:endParaRPr lang="en-US">
              <a:ln>
                <a:solidFill>
                  <a:srgbClr val="FF0000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>
                <a:ln>
                  <a:solidFill>
                    <a:srgbClr val="FF000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and approve or reject it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2-05-07 0654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192520" cy="3944620"/>
          </a:xfrm>
          <a:prstGeom prst="rect">
            <a:avLst/>
          </a:prstGeom>
        </p:spPr>
      </p:pic>
      <p:pic>
        <p:nvPicPr>
          <p:cNvPr id="3" name="Picture 2" descr="Screenshot 2022-05-07 0655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520" y="3154680"/>
            <a:ext cx="5999480" cy="362712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211060" y="1673860"/>
            <a:ext cx="29013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ln>
                  <a:solidFill>
                    <a:srgbClr val="FF000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View Customer booking </a:t>
            </a:r>
            <a:endParaRPr lang="en-US">
              <a:ln>
                <a:solidFill>
                  <a:srgbClr val="FF0000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>
                <a:ln>
                  <a:solidFill>
                    <a:srgbClr val="FF000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and approve or rejct it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 dirty="0">
                <a:sym typeface="+mn-ea"/>
              </a:rPr>
              <a:t> Functionalities Of Housekeeper</a:t>
            </a:r>
            <a:br>
              <a:rPr lang="en-IN" dirty="0"/>
            </a:b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Housekeeper can apply for leave</a:t>
            </a:r>
            <a:endParaRPr lang="en-US" dirty="0" smtClean="0"/>
          </a:p>
          <a:p>
            <a:r>
              <a:rPr lang="en-US" dirty="0" smtClean="0"/>
              <a:t>Housekeeper can give feedback and view reply by admin</a:t>
            </a:r>
            <a:endParaRPr lang="en-US" dirty="0" smtClean="0"/>
          </a:p>
          <a:p>
            <a:r>
              <a:rPr lang="en-US" dirty="0"/>
              <a:t>Housekeeper Update their profile</a:t>
            </a:r>
            <a:endParaRPr lang="en-US" dirty="0"/>
          </a:p>
          <a:p>
            <a:r>
              <a:rPr lang="en-US" dirty="0" smtClean="0"/>
              <a:t>Housekeeper can view Notifications given by housekeeper and mark it as read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 Box 1"/>
          <p:cNvSpPr txBox="1"/>
          <p:nvPr/>
        </p:nvSpPr>
        <p:spPr>
          <a:xfrm>
            <a:off x="3376930" y="105473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05-07 0707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64175" cy="3776980"/>
          </a:xfrm>
          <a:prstGeom prst="rect">
            <a:avLst/>
          </a:prstGeom>
        </p:spPr>
      </p:pic>
      <p:pic>
        <p:nvPicPr>
          <p:cNvPr id="5" name="Picture 4" descr="Screenshot 2022-05-07 0708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175" y="2848610"/>
            <a:ext cx="6727825" cy="400939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693535" y="1589405"/>
            <a:ext cx="26911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ln>
                  <a:solidFill>
                    <a:srgbClr val="FF000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housekeeper_views.py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2-05-07 0711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899150" cy="4027805"/>
          </a:xfrm>
          <a:prstGeom prst="rect">
            <a:avLst/>
          </a:prstGeom>
        </p:spPr>
      </p:pic>
      <p:pic>
        <p:nvPicPr>
          <p:cNvPr id="3" name="Picture 2" descr="Screenshot 2022-05-07 0711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150" y="3394710"/>
            <a:ext cx="6292850" cy="346329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038340" y="1913890"/>
            <a:ext cx="32886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ln>
                  <a:solidFill>
                    <a:srgbClr val="FF000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Housekeeper Update Profile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Content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Company Overview</a:t>
            </a:r>
            <a:endParaRPr lang="en-US"/>
          </a:p>
          <a:p>
            <a:r>
              <a:rPr lang="en-US"/>
              <a:t>Introduction</a:t>
            </a:r>
            <a:endParaRPr lang="en-US"/>
          </a:p>
          <a:p>
            <a:r>
              <a:rPr lang="en-US"/>
              <a:t>Technical Description</a:t>
            </a:r>
            <a:endParaRPr lang="en-US"/>
          </a:p>
          <a:p>
            <a:r>
              <a:rPr lang="en-US"/>
              <a:t>Users</a:t>
            </a:r>
            <a:endParaRPr lang="en-US"/>
          </a:p>
          <a:p>
            <a:r>
              <a:rPr lang="en-US"/>
              <a:t>Login page</a:t>
            </a:r>
            <a:endParaRPr lang="en-US"/>
          </a:p>
          <a:p>
            <a:r>
              <a:rPr lang="en-US"/>
              <a:t>Functionalities of Admin</a:t>
            </a:r>
            <a:endParaRPr lang="en-US"/>
          </a:p>
          <a:p>
            <a:r>
              <a:rPr lang="en-US">
                <a:sym typeface="+mn-ea"/>
              </a:rPr>
              <a:t>Functionalities of Housekeeper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Functionalities of Customer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3924935" y="283019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2-05-07 0715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885815" cy="3845560"/>
          </a:xfrm>
          <a:prstGeom prst="rect">
            <a:avLst/>
          </a:prstGeom>
        </p:spPr>
      </p:pic>
      <p:pic>
        <p:nvPicPr>
          <p:cNvPr id="5" name="Picture 4" descr="Screenshot 2022-05-07 0715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225" y="2715895"/>
            <a:ext cx="6454775" cy="414210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936740" y="1264920"/>
            <a:ext cx="33947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ln>
                  <a:solidFill>
                    <a:srgbClr val="FF000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Housekeeper apply for leave</a:t>
            </a:r>
            <a:endParaRPr lang="en-US">
              <a:ln>
                <a:solidFill>
                  <a:srgbClr val="FF0000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>
                <a:ln>
                  <a:solidFill>
                    <a:srgbClr val="FF000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and view Leave History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2-05-07 0718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122545" cy="4024630"/>
          </a:xfrm>
          <a:prstGeom prst="rect">
            <a:avLst/>
          </a:prstGeom>
        </p:spPr>
      </p:pic>
      <p:pic>
        <p:nvPicPr>
          <p:cNvPr id="3" name="Picture 2" descr="Screenshot 2022-05-07 0718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8880" y="3020060"/>
            <a:ext cx="7183120" cy="38379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247765" y="1153160"/>
            <a:ext cx="39884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ln>
                  <a:solidFill>
                    <a:srgbClr val="FF000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Housekeeper can share feedback</a:t>
            </a:r>
            <a:endParaRPr lang="en-US">
              <a:ln>
                <a:solidFill>
                  <a:srgbClr val="FF0000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>
                <a:ln>
                  <a:solidFill>
                    <a:srgbClr val="FF000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and view feedback History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2-05-07 0723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386705" cy="4242435"/>
          </a:xfrm>
          <a:prstGeom prst="rect">
            <a:avLst/>
          </a:prstGeom>
        </p:spPr>
      </p:pic>
      <p:pic>
        <p:nvPicPr>
          <p:cNvPr id="3" name="Picture 2" descr="Screenshot 2022-05-07 0723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6070" y="3139440"/>
            <a:ext cx="6805930" cy="31623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602730" y="1254760"/>
            <a:ext cx="512762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ln>
                  <a:solidFill>
                    <a:srgbClr val="FF000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Housekeeper can view notification given by </a:t>
            </a:r>
            <a:endParaRPr lang="en-US">
              <a:ln>
                <a:solidFill>
                  <a:srgbClr val="FF0000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>
                <a:ln>
                  <a:solidFill>
                    <a:srgbClr val="FF000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Admin and mark it as read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 dirty="0">
                <a:sym typeface="+mn-ea"/>
              </a:rPr>
              <a:t>Functionalities Of Customer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IN" dirty="0" smtClean="0"/>
              <a:t>Customer</a:t>
            </a:r>
            <a:r>
              <a:rPr lang="en-IN" dirty="0" smtClean="0"/>
              <a:t> provider can register</a:t>
            </a:r>
            <a:endParaRPr lang="en-IN" dirty="0" smtClean="0"/>
          </a:p>
          <a:p>
            <a:r>
              <a:rPr lang="en-US" altLang="en-IN" dirty="0" smtClean="0"/>
              <a:t>Customer</a:t>
            </a:r>
            <a:r>
              <a:rPr lang="en-IN" dirty="0" smtClean="0"/>
              <a:t> can login </a:t>
            </a:r>
            <a:endParaRPr lang="en-IN" dirty="0" smtClean="0"/>
          </a:p>
          <a:p>
            <a:r>
              <a:rPr lang="en-US" altLang="en-IN" dirty="0" smtClean="0"/>
              <a:t>Customer</a:t>
            </a:r>
            <a:r>
              <a:rPr lang="en-IN" dirty="0" smtClean="0"/>
              <a:t> update their prof</a:t>
            </a:r>
            <a:r>
              <a:rPr lang="en-US" altLang="en-IN" dirty="0" smtClean="0"/>
              <a:t>ile</a:t>
            </a:r>
            <a:endParaRPr lang="en-IN" dirty="0" smtClean="0"/>
          </a:p>
          <a:p>
            <a:r>
              <a:rPr lang="en-US" altLang="en-IN" dirty="0" smtClean="0"/>
              <a:t>Customer can view Services added by admin</a:t>
            </a:r>
            <a:endParaRPr lang="en-IN" dirty="0" smtClean="0"/>
          </a:p>
          <a:p>
            <a:r>
              <a:rPr lang="en-US" altLang="en-IN" dirty="0" smtClean="0"/>
              <a:t>Customer </a:t>
            </a:r>
            <a:r>
              <a:rPr lang="en-IN" dirty="0" smtClean="0"/>
              <a:t> </a:t>
            </a:r>
            <a:r>
              <a:rPr lang="en-US" altLang="en-IN" dirty="0" smtClean="0"/>
              <a:t>can book Service</a:t>
            </a:r>
            <a:endParaRPr lang="en-US" altLang="en-IN" dirty="0" smtClean="0"/>
          </a:p>
          <a:p>
            <a:r>
              <a:rPr lang="en-US" altLang="en-IN" dirty="0" smtClean="0"/>
              <a:t>Customer can provide feedback</a:t>
            </a:r>
            <a:endParaRPr lang="en-US" alt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shot 2022-05-07 0734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970905" cy="3997960"/>
          </a:xfrm>
          <a:prstGeom prst="rect">
            <a:avLst/>
          </a:prstGeom>
        </p:spPr>
      </p:pic>
      <p:pic>
        <p:nvPicPr>
          <p:cNvPr id="7" name="Picture 6" descr="Screenshot 2022-05-07 0734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905" y="3145790"/>
            <a:ext cx="6221095" cy="371221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856095" y="1406525"/>
            <a:ext cx="22745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ln>
                  <a:solidFill>
                    <a:srgbClr val="FF000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customer_views.py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05-07 0730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660390" cy="4255770"/>
          </a:xfrm>
          <a:prstGeom prst="rect">
            <a:avLst/>
          </a:prstGeom>
        </p:spPr>
      </p:pic>
      <p:pic>
        <p:nvPicPr>
          <p:cNvPr id="3" name="Picture 2" descr="Screenshot 2022-05-07 0731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390" y="2860040"/>
            <a:ext cx="6531610" cy="399796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089140" y="1802130"/>
            <a:ext cx="26035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ln>
                  <a:solidFill>
                    <a:srgbClr val="FF000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Customer Homepage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2-05-07 0737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1440" y="-152400"/>
            <a:ext cx="6312535" cy="3477895"/>
          </a:xfrm>
          <a:prstGeom prst="rect">
            <a:avLst/>
          </a:prstGeom>
        </p:spPr>
      </p:pic>
      <p:pic>
        <p:nvPicPr>
          <p:cNvPr id="3" name="Picture 2" descr="Screenshot 2022-05-07 0737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730" y="3324860"/>
            <a:ext cx="7682230" cy="353314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160260" y="2028825"/>
            <a:ext cx="26047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ln>
                  <a:solidFill>
                    <a:srgbClr val="FF000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Customer AboutPage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7160260" y="2028825"/>
            <a:ext cx="2713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ln>
                  <a:solidFill>
                    <a:srgbClr val="FF000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Customer ServicePage</a:t>
            </a:r>
            <a:endParaRPr lang="en-US"/>
          </a:p>
        </p:txBody>
      </p:sp>
      <p:pic>
        <p:nvPicPr>
          <p:cNvPr id="5" name="Picture 4" descr="Screenshot 2022-05-07 0739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539105" cy="4044315"/>
          </a:xfrm>
          <a:prstGeom prst="rect">
            <a:avLst/>
          </a:prstGeom>
        </p:spPr>
      </p:pic>
      <p:pic>
        <p:nvPicPr>
          <p:cNvPr id="6" name="Picture 5" descr="Screenshot 2022-05-07 0739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105" y="2545715"/>
            <a:ext cx="6652895" cy="431228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7160260" y="2028825"/>
            <a:ext cx="30676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ln>
                  <a:solidFill>
                    <a:srgbClr val="FF000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Customer Feedback Form</a:t>
            </a:r>
            <a:endParaRPr lang="en-US"/>
          </a:p>
        </p:txBody>
      </p:sp>
      <p:pic>
        <p:nvPicPr>
          <p:cNvPr id="2" name="Picture 1" descr="Screenshot 2022-05-07 0742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539740" cy="4554220"/>
          </a:xfrm>
          <a:prstGeom prst="rect">
            <a:avLst/>
          </a:prstGeom>
        </p:spPr>
      </p:pic>
      <p:pic>
        <p:nvPicPr>
          <p:cNvPr id="3" name="Picture 2" descr="Screenshot 2022-05-07 0742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375" y="3023870"/>
            <a:ext cx="6783705" cy="383413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7160260" y="2028825"/>
            <a:ext cx="36760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ln>
                  <a:solidFill>
                    <a:srgbClr val="FF000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Customer Service Booking Form</a:t>
            </a:r>
            <a:endParaRPr lang="en-US"/>
          </a:p>
        </p:txBody>
      </p:sp>
      <p:pic>
        <p:nvPicPr>
          <p:cNvPr id="5" name="Picture 4" descr="Screenshot 2022-05-07 0745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123815" cy="4310380"/>
          </a:xfrm>
          <a:prstGeom prst="rect">
            <a:avLst/>
          </a:prstGeom>
        </p:spPr>
      </p:pic>
      <p:pic>
        <p:nvPicPr>
          <p:cNvPr id="6" name="Picture 5" descr="Screenshot 2022-05-07 0745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315" y="3121025"/>
            <a:ext cx="7131685" cy="38150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Company Overview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 sz="2000"/>
              <a:t>UNNATI INFORMATICS LLP is an IT-based company in Ahmedabad.</a:t>
            </a:r>
            <a:endParaRPr lang="en-US" sz="2000"/>
          </a:p>
          <a:p>
            <a:r>
              <a:rPr lang="en-US" sz="2000"/>
              <a:t>UNNATI INFORMATICS is receptive to new ideas and promises help and support anytime and anywhere.</a:t>
            </a:r>
            <a:endParaRPr lang="en-US" sz="2000"/>
          </a:p>
          <a:p>
            <a:r>
              <a:rPr lang="en-US" sz="2000"/>
              <a:t>Vision :To become The Best IT Solutions and Services platform by giving optimal solutions to Businesses and Educational Institutions for their consistent growth.</a:t>
            </a:r>
            <a:endParaRPr lang="en-US" sz="2000"/>
          </a:p>
          <a:p>
            <a:r>
              <a:rPr lang="en-US" sz="2000"/>
              <a:t>Mission :To provide such software solutions that are functional, reliable, maintainable and cost-friendly to our existing and growing client and customer base.</a:t>
            </a:r>
            <a:endParaRPr lang="en-US"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6864350" y="1501140"/>
            <a:ext cx="31642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ln>
                  <a:solidFill>
                    <a:srgbClr val="FF000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Customer ContactUs  Form</a:t>
            </a:r>
            <a:endParaRPr lang="en-US"/>
          </a:p>
        </p:txBody>
      </p:sp>
      <p:pic>
        <p:nvPicPr>
          <p:cNvPr id="3" name="Picture 2" descr="Screenshot 2022-05-07 0759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212715" cy="3808730"/>
          </a:xfrm>
          <a:prstGeom prst="rect">
            <a:avLst/>
          </a:prstGeom>
        </p:spPr>
      </p:pic>
      <p:pic>
        <p:nvPicPr>
          <p:cNvPr id="7" name="Picture 6" descr="Screenshot 2022-05-07 0758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715" y="2499995"/>
            <a:ext cx="6979285" cy="435800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Thank you</a:t>
            </a:r>
            <a:endParaRPr lang="en-IN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 flipV="1">
            <a:off x="1154955" y="7726680"/>
            <a:ext cx="8825658" cy="45719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In this project we will book</a:t>
            </a:r>
            <a:r>
              <a:rPr lang="en-US" sz="2200" dirty="0" smtClean="0"/>
              <a:t> Housekeeping</a:t>
            </a:r>
            <a:r>
              <a:rPr lang="en-US" sz="2200" dirty="0"/>
              <a:t> service in our </a:t>
            </a:r>
            <a:r>
              <a:rPr lang="en-US" sz="2200" dirty="0" smtClean="0"/>
              <a:t>area.</a:t>
            </a:r>
            <a:endParaRPr lang="en-US" sz="2200" dirty="0"/>
          </a:p>
          <a:p>
            <a:r>
              <a:rPr lang="en-US" sz="2200" dirty="0"/>
              <a:t>Our goal is to make it easier to book verefied Housekeeper Service For our daily needs. </a:t>
            </a:r>
            <a:endParaRPr lang="en-US" sz="2200" dirty="0"/>
          </a:p>
          <a:p>
            <a:r>
              <a:rPr lang="en-US" sz="2200" dirty="0" smtClean="0"/>
              <a:t>It </a:t>
            </a:r>
            <a:r>
              <a:rPr lang="en-US" sz="2200" dirty="0"/>
              <a:t> saves time and energy of </a:t>
            </a:r>
            <a:r>
              <a:rPr lang="en-AU" sz="2200" dirty="0" smtClean="0">
                <a:latin typeface="Century Gothic (Headings)"/>
                <a:ea typeface="Calibri" panose="020F0502020204030204" pitchFamily="34" charset="0"/>
              </a:rPr>
              <a:t>Customers</a:t>
            </a:r>
            <a:r>
              <a:rPr lang="en-US" sz="2200" dirty="0" smtClean="0"/>
              <a:t> </a:t>
            </a:r>
            <a:r>
              <a:rPr lang="en-US" sz="2200" dirty="0"/>
              <a:t>as well as Housekeeping </a:t>
            </a:r>
            <a:r>
              <a:rPr lang="en-IN" sz="2200" dirty="0"/>
              <a:t>service provider</a:t>
            </a:r>
            <a:r>
              <a:rPr lang="en-US" sz="2200" dirty="0" smtClean="0"/>
              <a:t>.</a:t>
            </a:r>
            <a:endParaRPr lang="en-US" sz="2200" dirty="0" smtClean="0"/>
          </a:p>
          <a:p>
            <a:r>
              <a:rPr lang="en-US" sz="2200" dirty="0"/>
              <a:t>It will help customers to get the best Housekeeping Service easily and fast online at our fingertips.</a:t>
            </a:r>
            <a:br>
              <a:rPr lang="en-US" sz="2200" dirty="0"/>
            </a:br>
            <a:endParaRPr lang="en-IN" sz="2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Technical Description</a:t>
            </a:r>
            <a:endParaRPr lang="en-IN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Front-End : Bootstrap</a:t>
            </a:r>
            <a:r>
              <a:rPr lang="en-US" altLang="en-IN"/>
              <a:t>,HTML,CSS</a:t>
            </a:r>
            <a:endParaRPr lang="en-IN"/>
          </a:p>
          <a:p>
            <a:pPr lvl="3">
              <a:buFont typeface="Wingdings" panose="05000000000000000000" charset="0"/>
              <a:buChar char="v"/>
            </a:pPr>
            <a:endParaRPr lang="en-IN"/>
          </a:p>
          <a:p>
            <a:endParaRPr lang="en-IN"/>
          </a:p>
          <a:p>
            <a:r>
              <a:rPr lang="en-IN"/>
              <a:t>Framework : Django</a:t>
            </a:r>
            <a:endParaRPr lang="en-IN"/>
          </a:p>
          <a:p>
            <a:endParaRPr lang="en-IN"/>
          </a:p>
          <a:p>
            <a:endParaRPr lang="en-IN"/>
          </a:p>
          <a:p>
            <a:r>
              <a:rPr lang="en-IN"/>
              <a:t>Database : Postgres</a:t>
            </a:r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743" y="2402779"/>
            <a:ext cx="1024671" cy="1024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968" y="3581905"/>
            <a:ext cx="1990150" cy="1051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477" y="4788096"/>
            <a:ext cx="1259131" cy="12317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Admin</a:t>
            </a:r>
            <a:endParaRPr lang="en-IN" dirty="0"/>
          </a:p>
          <a:p>
            <a:r>
              <a:rPr lang="en-IN" dirty="0" smtClean="0"/>
              <a:t>Customer</a:t>
            </a:r>
            <a:endParaRPr lang="en-IN" dirty="0" smtClean="0"/>
          </a:p>
          <a:p>
            <a:r>
              <a:rPr lang="en-US" altLang="en-IN" dirty="0" smtClean="0"/>
              <a:t>Housekeeper</a:t>
            </a:r>
            <a:endParaRPr lang="en-US" alt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Login Page</a:t>
            </a:r>
            <a:endParaRPr lang="en-US"/>
          </a:p>
        </p:txBody>
      </p:sp>
      <p:pic>
        <p:nvPicPr>
          <p:cNvPr id="4" name="Content Placeholder 3" descr="Screenshot 2022-05-07 08060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10510" y="2603500"/>
            <a:ext cx="5449570" cy="3416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 dirty="0"/>
              <a:t> Functionalities of </a:t>
            </a:r>
            <a:r>
              <a:rPr lang="en-IN" dirty="0"/>
              <a:t>Admin</a:t>
            </a: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Admin can add Service</a:t>
            </a:r>
            <a:r>
              <a:rPr lang="en-US" dirty="0" smtClean="0"/>
              <a:t> ,View Service,Update or Delete Service.</a:t>
            </a:r>
            <a:endParaRPr lang="en-US" dirty="0"/>
          </a:p>
          <a:p>
            <a:r>
              <a:rPr lang="en-US" dirty="0"/>
              <a:t>Admin can add verified Housekeeper,View all added Housekeeper,Update or Delete Housekeeper.</a:t>
            </a:r>
            <a:endParaRPr lang="en-US" dirty="0"/>
          </a:p>
          <a:p>
            <a:r>
              <a:rPr lang="en-US" dirty="0"/>
              <a:t>Admin can approve or reject customer booking.</a:t>
            </a:r>
            <a:endParaRPr lang="en-US" dirty="0"/>
          </a:p>
          <a:p>
            <a:r>
              <a:rPr lang="en-US" dirty="0"/>
              <a:t>Admin can Send Notification to the Housekeeper.</a:t>
            </a:r>
            <a:endParaRPr lang="en-US" dirty="0"/>
          </a:p>
          <a:p>
            <a:r>
              <a:rPr lang="en-US" dirty="0"/>
              <a:t>Admin can Approve or Reject Leave applied by the Housekeeper.</a:t>
            </a:r>
            <a:endParaRPr lang="en-US" alt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2-05-05 2232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986780" cy="4117340"/>
          </a:xfrm>
          <a:prstGeom prst="rect">
            <a:avLst/>
          </a:prstGeom>
        </p:spPr>
      </p:pic>
      <p:pic>
        <p:nvPicPr>
          <p:cNvPr id="3" name="Picture 2" descr="Screenshot 2022-05-05 2234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630" y="2239645"/>
            <a:ext cx="6897370" cy="46183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686040" y="1365885"/>
            <a:ext cx="314515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200">
                <a:ln>
                  <a:solidFill>
                    <a:srgbClr val="FF000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Adminviews.py</a:t>
            </a:r>
            <a:endParaRPr 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0</TotalTime>
  <Words>2633</Words>
  <Application>WPS Presentation</Application>
  <PresentationFormat>Widescreen</PresentationFormat>
  <Paragraphs>124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5" baseType="lpstr">
      <vt:lpstr>Arial</vt:lpstr>
      <vt:lpstr>SimSun</vt:lpstr>
      <vt:lpstr>Wingdings</vt:lpstr>
      <vt:lpstr>Wingdings 3</vt:lpstr>
      <vt:lpstr>Arial</vt:lpstr>
      <vt:lpstr>Californian FB</vt:lpstr>
      <vt:lpstr>Century Gothic (Headings)</vt:lpstr>
      <vt:lpstr>Century</vt:lpstr>
      <vt:lpstr>Calibri</vt:lpstr>
      <vt:lpstr>Wingdings</vt:lpstr>
      <vt:lpstr>Century Gothic</vt:lpstr>
      <vt:lpstr>Microsoft YaHei</vt:lpstr>
      <vt:lpstr>Arial Unicode MS</vt:lpstr>
      <vt:lpstr>Ion Boardroom</vt:lpstr>
      <vt:lpstr>Housekeeping Service</vt:lpstr>
      <vt:lpstr>Content</vt:lpstr>
      <vt:lpstr>Company Overview</vt:lpstr>
      <vt:lpstr>Introduction</vt:lpstr>
      <vt:lpstr>Technical Description</vt:lpstr>
      <vt:lpstr>Users</vt:lpstr>
      <vt:lpstr>PowerPoint 演示文稿</vt:lpstr>
      <vt:lpstr> Functionalities of Admin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Functionalities Of Housekeeper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Functionalities Of Customer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Local Service</dc:title>
  <dc:creator>abhay</dc:creator>
  <cp:lastModifiedBy>Lenovo</cp:lastModifiedBy>
  <cp:revision>33</cp:revision>
  <dcterms:created xsi:type="dcterms:W3CDTF">2022-02-09T08:10:00Z</dcterms:created>
  <dcterms:modified xsi:type="dcterms:W3CDTF">2022-05-07T02:36:58Z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A33481F3E1E84B01B6269241FC31D9C0</vt:lpwstr>
  </property>
  <property fmtid="{D5CDD505-2E9C-101B-9397-08002B2CF9AE}" pid="3" name="KSOProductBuildVer">
    <vt:lpwstr>1033-11.2.0.11074</vt:lpwstr>
  </property>
</Properties>
</file>